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326" r:id="rId3"/>
    <p:sldId id="327" r:id="rId4"/>
    <p:sldId id="324" r:id="rId5"/>
    <p:sldId id="325" r:id="rId6"/>
    <p:sldId id="32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008000"/>
    <a:srgbClr val="6600FF"/>
    <a:srgbClr val="0066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7893" autoAdjust="0"/>
  </p:normalViewPr>
  <p:slideViewPr>
    <p:cSldViewPr>
      <p:cViewPr varScale="1">
        <p:scale>
          <a:sx n="73" d="100"/>
          <a:sy n="73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533E-B0C7-458E-B7D5-895460523858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C6DE-DF40-4D2B-8212-F7D8B1C80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FE30-3C56-444E-B974-9711C23B1B2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8364-DA0A-4776-8E28-CF6812C6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B7DF-08A8-4D2E-95CD-652DBB133030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59AAD-3CD6-4A9E-BC82-805330C39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6AE8-C1A9-403A-BD45-29E69F18B3F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7C7A-8E05-44AD-A51C-1D13F38F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5B7-C9BF-46E5-A5B3-7B6089F490F2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F140-9FAA-4752-834D-3001132F8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877F-DF5D-4BAC-A1FD-1A12BC2D023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3237-82B6-4D32-A5FF-91849EAC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8E81-C5E8-47D7-9B21-FF38E56C52A9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B073-6790-4B7B-B7B1-2D0B2917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7B1E-EF0F-4F02-B90D-A7AEAC2215C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45ED-93C4-4E64-854D-2120C465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7EF-7339-4487-8E44-3D49676CE52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981A-4E96-4B01-8B3C-BF684A4C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F87D-56AE-47B6-A25F-B3F1F93D32DD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9422-467A-4260-A858-65CA3337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F19B-0B66-4B03-8FFC-83A2F37E3C4A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4BAD-B8F3-4369-9D76-7EF941BAC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4A59-AF8D-41BC-846F-39FB5CD96A9F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E139-081D-4C6B-8E88-BBF6720B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C862F-1D1B-4836-AFF7-9E7AF26DAB5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E0B8F-B3F7-4294-BAA0-493B2C459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pli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8424862" cy="3816350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Дошкольная образовательная автономная некоммерческая организация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1400" b="1" i="1" dirty="0" smtClean="0">
                <a:latin typeface="Georgia" pitchFamily="18" charset="0"/>
              </a:rPr>
              <a:t> «Православный детский сад «Введенский»</a:t>
            </a:r>
            <a:br>
              <a:rPr lang="ru-RU" sz="1400" b="1" i="1" dirty="0" smtClean="0"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CC00"/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rgbClr val="00CC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Отчёт  о  проделанной  работе </a:t>
            </a:r>
            <a:b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рамках проекта</a:t>
            </a:r>
            <a:b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«Культурное наследие </a:t>
            </a:r>
            <a:b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русского народа»</a:t>
            </a:r>
            <a:endParaRPr lang="ru-RU" sz="4000" dirty="0" smtClean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96588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День Победы»</a:t>
            </a:r>
            <a:endParaRPr lang="ru-RU" sz="3600" dirty="0"/>
          </a:p>
        </p:txBody>
      </p:sp>
      <p:pic>
        <p:nvPicPr>
          <p:cNvPr id="3076" name="Picture 4" descr="https://pochemu4ka.ru/_ph/358/2655113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7715" r="6780" b="9992"/>
          <a:stretch/>
        </p:blipFill>
        <p:spPr bwMode="auto">
          <a:xfrm>
            <a:off x="2478595" y="2492896"/>
            <a:ext cx="41868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752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mvd.ru/upload/site52/document_images/Egorevsk_2(24)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405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54109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61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2.schoolrm.ru/resize_cache/721402/c3bed4c46e3bebf9034448fed65e7b8e/iblock/7ed/7ed80657385922a18ae5b47cfa8f8b68/d06363ee713777203ca5e455aedb236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4868"/>
          <a:stretch/>
        </p:blipFill>
        <p:spPr bwMode="auto">
          <a:xfrm>
            <a:off x="3563888" y="3212976"/>
            <a:ext cx="51705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23528" y="274638"/>
            <a:ext cx="5184576" cy="34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maam.ru/upload/blogs/detsad-163442-14927149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" b="6589"/>
          <a:stretch/>
        </p:blipFill>
        <p:spPr bwMode="auto">
          <a:xfrm>
            <a:off x="457200" y="404664"/>
            <a:ext cx="543847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242592-1431162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t="4097" r="4534" b="7806"/>
          <a:stretch/>
        </p:blipFill>
        <p:spPr bwMode="auto">
          <a:xfrm>
            <a:off x="3635896" y="2924944"/>
            <a:ext cx="50509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dzeninfra.ru/get-zen_doc/229614/pub_62782543e71a825dbd286dd4_627825c5d4ec0d1542a3205c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59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0579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Тема Office</vt:lpstr>
      <vt:lpstr>Дошкольная образовательная автономная некоммерческая организация  «Православный детский сад «Введенский»  Отчёт  о  проделанной  работе  в рамках проекта «Культурное наследие  русского народа»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Отчёт  о  проделанной  работе  с  детьми 2  младшей  группы  1 за  2013- 2014 у.г. </dc:title>
  <dc:creator>Татьяна</dc:creator>
  <cp:lastModifiedBy>Пользователь</cp:lastModifiedBy>
  <cp:revision>127</cp:revision>
  <dcterms:created xsi:type="dcterms:W3CDTF">2014-05-05T09:58:25Z</dcterms:created>
  <dcterms:modified xsi:type="dcterms:W3CDTF">2022-11-16T14:26:54Z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2330998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