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324" r:id="rId3"/>
    <p:sldId id="325" r:id="rId4"/>
    <p:sldId id="326" r:id="rId5"/>
    <p:sldId id="263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00"/>
    <a:srgbClr val="6600FF"/>
    <a:srgbClr val="0066FF"/>
    <a:srgbClr val="00FF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7" autoAdjust="0"/>
    <p:restoredTop sz="97893" autoAdjust="0"/>
  </p:normalViewPr>
  <p:slideViewPr>
    <p:cSldViewPr>
      <p:cViewPr varScale="1">
        <p:scale>
          <a:sx n="73" d="100"/>
          <a:sy n="73" d="100"/>
        </p:scale>
        <p:origin x="5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C533E-B0C7-458E-B7D5-895460523858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BC6DE-DF40-4D2B-8212-F7D8B1C80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5FE30-3C56-444E-B974-9711C23B1B25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88364-DA0A-4776-8E28-CF6812C60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B7DF-08A8-4D2E-95CD-652DBB133030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59AAD-3CD6-4A9E-BC82-805330C39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66AE8-C1A9-403A-BD45-29E69F18B3FF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27C7A-8E05-44AD-A51C-1D13F38F7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555B7-C9BF-46E5-A5B3-7B6089F490F2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3F140-9FAA-4752-834D-3001132F86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877F-DF5D-4BAC-A1FD-1A12BC2D0237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F3237-82B6-4D32-A5FF-91849EAC1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C8E81-C5E8-47D7-9B21-FF38E56C52A9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FB073-6790-4B7B-B7B1-2D0B29173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97B1E-EF0F-4F02-B90D-A7AEAC2215C6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45ED-93C4-4E64-854D-2120C46564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697EF-7339-4487-8E44-3D49676CE52C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9981A-4E96-4B01-8B3C-BF684A4CF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1F87D-56AE-47B6-A25F-B3F1F93D32DD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79422-467A-4260-A858-65CA33373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7F19B-0B66-4B03-8FFC-83A2F37E3C4A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C4BAD-B8F3-4369-9D76-7EF941BAC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B4A59-AF8D-41BC-846F-39FB5CD96A9F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BE139-081D-4C6B-8E88-BBF6720B4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4C862F-1D1B-4836-AFF7-9E7AF26DAB5E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2E0B8F-B3F7-4294-BAA0-493B2C459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split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620713"/>
            <a:ext cx="8424862" cy="2736279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1400" b="1" i="1" dirty="0" smtClean="0">
                <a:latin typeface="Georgia" pitchFamily="18" charset="0"/>
              </a:rPr>
              <a:t>Дошкольная образовательная автономная некоммерческая организация</a:t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> «Православный детский сад «</a:t>
            </a:r>
            <a:r>
              <a:rPr lang="ru-RU" sz="1400" b="1" i="1" smtClean="0">
                <a:latin typeface="Georgia" pitchFamily="18" charset="0"/>
              </a:rPr>
              <a:t>Введенский</a:t>
            </a:r>
            <a:r>
              <a:rPr lang="ru-RU" sz="1400" b="1" i="1" smtClean="0">
                <a:latin typeface="Georgia" pitchFamily="18" charset="0"/>
              </a:rPr>
              <a:t>»</a:t>
            </a:r>
            <a:br>
              <a:rPr lang="ru-RU" sz="1400" b="1" i="1" smtClean="0">
                <a:latin typeface="Georgia" pitchFamily="18" charset="0"/>
              </a:rPr>
            </a:br>
            <a:r>
              <a:rPr lang="ru-RU" sz="1400" b="1" i="1">
                <a:latin typeface="Georgia" pitchFamily="18" charset="0"/>
              </a:rPr>
              <a:t/>
            </a:r>
            <a:br>
              <a:rPr lang="ru-RU" sz="1400" b="1" i="1">
                <a:latin typeface="Georgia" pitchFamily="18" charset="0"/>
              </a:rPr>
            </a:br>
            <a:r>
              <a:rPr lang="ru-RU" sz="4000" b="1" i="1" dirty="0" smtClean="0">
                <a:latin typeface="Georgia" pitchFamily="18" charset="0"/>
              </a:rPr>
              <a:t/>
            </a:r>
            <a:br>
              <a:rPr lang="ru-RU" sz="4000" b="1" i="1" dirty="0" smtClean="0">
                <a:latin typeface="Georgia" pitchFamily="18" charset="0"/>
              </a:rPr>
            </a:br>
            <a:r>
              <a:rPr lang="ru-RU" sz="28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Отчёт  о  проделанной  работе </a:t>
            </a:r>
            <a:br>
              <a:rPr lang="ru-RU" sz="28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</a:br>
            <a:r>
              <a:rPr lang="ru-RU" sz="28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 рамках проекта</a:t>
            </a:r>
            <a:br>
              <a:rPr lang="ru-RU" sz="28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</a:br>
            <a:r>
              <a:rPr lang="ru-RU" sz="28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«Культурное наследие русского народа»</a:t>
            </a:r>
            <a:endParaRPr lang="ru-RU" sz="4000" dirty="0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AutoShape 2" descr="https://vesiskitim.ru/static/records/b0a51c068280434e8e60a89ef8530e9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5942" y="908720"/>
            <a:ext cx="3866567" cy="4824536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Спортивная эстафета, посвящённая Дню Победы </a:t>
            </a: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«Мы наследники Победы»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4664"/>
            <a:ext cx="3816424" cy="6048672"/>
          </a:xfr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86800" y="3850223"/>
            <a:ext cx="46038" cy="25916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93" y="764704"/>
            <a:ext cx="8507288" cy="5472608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95420"/>
            <a:ext cx="3744416" cy="606591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5420"/>
            <a:ext cx="3860581" cy="606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492789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Заголовок 1"/>
          <p:cNvSpPr>
            <a:spLocks noGrp="1"/>
          </p:cNvSpPr>
          <p:nvPr>
            <p:ph type="title"/>
          </p:nvPr>
        </p:nvSpPr>
        <p:spPr>
          <a:xfrm>
            <a:off x="4860032" y="274638"/>
            <a:ext cx="3826768" cy="5530850"/>
          </a:xfrm>
        </p:spPr>
        <p:txBody>
          <a:bodyPr/>
          <a:lstStyle/>
          <a:p>
            <a:r>
              <a:rPr lang="ru-RU" b="1" i="1" dirty="0" smtClean="0">
                <a:solidFill>
                  <a:srgbClr val="008000"/>
                </a:solidFill>
                <a:latin typeface="Georgia" pitchFamily="18" charset="0"/>
              </a:rPr>
              <a:t>Спасибо</a:t>
            </a:r>
            <a:br>
              <a:rPr lang="ru-RU" b="1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b="1" i="1" dirty="0" smtClean="0">
                <a:solidFill>
                  <a:srgbClr val="008000"/>
                </a:solidFill>
                <a:latin typeface="Georgia" pitchFamily="18" charset="0"/>
              </a:rPr>
              <a:t>за</a:t>
            </a:r>
            <a:br>
              <a:rPr lang="ru-RU" b="1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b="1" i="1" dirty="0" smtClean="0">
                <a:solidFill>
                  <a:srgbClr val="008000"/>
                </a:solidFill>
                <a:latin typeface="Georgia" pitchFamily="18" charset="0"/>
              </a:rPr>
              <a:t>внимание !</a:t>
            </a:r>
            <a:br>
              <a:rPr lang="ru-RU" b="1" i="1" dirty="0" smtClean="0">
                <a:solidFill>
                  <a:srgbClr val="008000"/>
                </a:solidFill>
                <a:latin typeface="Georgia" pitchFamily="18" charset="0"/>
              </a:rPr>
            </a:br>
            <a:endParaRPr lang="ru-RU" b="1" i="1" dirty="0" smtClean="0">
              <a:solidFill>
                <a:srgbClr val="008000"/>
              </a:solidFill>
              <a:latin typeface="Georgia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04664"/>
            <a:ext cx="3960440" cy="5849888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17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Georgia</vt:lpstr>
      <vt:lpstr>Тема Office</vt:lpstr>
      <vt:lpstr>Дошкольная образовательная автономная некоммерческая организация  «Православный детский сад «Введенский»   Отчёт  о  проделанной  работе  в рамках проекта «Культурное наследие русского народа»</vt:lpstr>
      <vt:lpstr>Спортивная эстафета, посвящённая Дню Победы «Мы наследники Победы»</vt:lpstr>
      <vt:lpstr>Презентация PowerPoint</vt:lpstr>
      <vt:lpstr>Презентация PowerPoint</vt:lpstr>
      <vt:lpstr>Спасибо за внимание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Отчёт  о  проделанной  работе  с  детьми 2  младшей  группы  1 за  2013- 2014 у.г. </dc:title>
  <dc:creator>Татьяна</dc:creator>
  <cp:lastModifiedBy>Пользователь</cp:lastModifiedBy>
  <cp:revision>125</cp:revision>
  <dcterms:created xsi:type="dcterms:W3CDTF">2014-05-05T09:58:25Z</dcterms:created>
  <dcterms:modified xsi:type="dcterms:W3CDTF">2022-11-16T14:32:05Z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2330998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