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317" r:id="rId3"/>
    <p:sldId id="326" r:id="rId4"/>
    <p:sldId id="318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FF"/>
    <a:srgbClr val="0066FF"/>
    <a:srgbClr val="00FFFF"/>
    <a:srgbClr val="FF00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7893" autoAdjust="0"/>
  </p:normalViewPr>
  <p:slideViewPr>
    <p:cSldViewPr>
      <p:cViewPr varScale="1">
        <p:scale>
          <a:sx n="73" d="100"/>
          <a:sy n="73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533E-B0C7-458E-B7D5-89546052385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C6DE-DF40-4D2B-8212-F7D8B1C80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FE30-3C56-444E-B974-9711C23B1B25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8364-DA0A-4776-8E28-CF6812C6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B7DF-08A8-4D2E-95CD-652DBB133030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9AAD-3CD6-4A9E-BC82-805330C39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6AE8-C1A9-403A-BD45-29E69F18B3F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7C7A-8E05-44AD-A51C-1D13F38F7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55B7-C9BF-46E5-A5B3-7B6089F490F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F140-9FAA-4752-834D-3001132F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877F-DF5D-4BAC-A1FD-1A12BC2D023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3237-82B6-4D32-A5FF-91849EAC1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8E81-C5E8-47D7-9B21-FF38E56C52A9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B073-6790-4B7B-B7B1-2D0B2917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7B1E-EF0F-4F02-B90D-A7AEAC2215C6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45ED-93C4-4E64-854D-2120C465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7EF-7339-4487-8E44-3D49676CE52C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981A-4E96-4B01-8B3C-BF684A4C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F87D-56AE-47B6-A25F-B3F1F93D32DD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9422-467A-4260-A858-65CA3337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F19B-0B66-4B03-8FFC-83A2F37E3C4A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4BAD-B8F3-4369-9D76-7EF941BAC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4A59-AF8D-41BC-846F-39FB5CD96A9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E139-081D-4C6B-8E88-BBF6720B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C862F-1D1B-4836-AFF7-9E7AF26DAB5E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E0B8F-B3F7-4294-BAA0-493B2C459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32657"/>
            <a:ext cx="8424862" cy="331236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Georgia" pitchFamily="18" charset="0"/>
              </a:rPr>
              <a:t>Дошкольная образовательная автономная некоммерческая организация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«Православный детский сад «Введенский»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Отчёт  о  проделанной  работе </a:t>
            </a:r>
            <a:b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рамках проекта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«Культурное наследие русского народа»</a:t>
            </a:r>
            <a:endParaRPr lang="ru-RU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7704" y="4149080"/>
            <a:ext cx="4033093" cy="2448000"/>
          </a:xfrm>
        </p:spPr>
        <p:txBody>
          <a:bodyPr/>
          <a:lstStyle/>
          <a:p>
            <a:pPr algn="r"/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Подготовила: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Майер В. А., музыкальный руководитель</a:t>
            </a:r>
          </a:p>
        </p:txBody>
      </p:sp>
      <p:pic>
        <p:nvPicPr>
          <p:cNvPr id="2050" name="Picture 2" descr="https://advour.ru/wp-content/uploads/c/9/8/c98864beda85f001593b291458906d4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5" t="44489" r="1050" b="-1791"/>
          <a:stretch/>
        </p:blipFill>
        <p:spPr bwMode="auto">
          <a:xfrm>
            <a:off x="2051720" y="3212977"/>
            <a:ext cx="24482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07012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Консультация для родителей «Фольклор как средство духовно-нравственного воспитания дошкольников»</a:t>
            </a:r>
            <a:b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static.wixstatic.com/media/a3e15e_73211bcf66eb403eafd349d681394f17~mv2.jpg/v1/fill/w_960,h_720,al_c,q_85/img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7679" r="42840" b="10272"/>
          <a:stretch/>
        </p:blipFill>
        <p:spPr bwMode="auto">
          <a:xfrm>
            <a:off x="2419160" y="2492896"/>
            <a:ext cx="4673120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935239"/>
              </p:ext>
            </p:extLst>
          </p:nvPr>
        </p:nvGraphicFramePr>
        <p:xfrm>
          <a:off x="534379" y="620688"/>
          <a:ext cx="8075241" cy="510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747">
                  <a:extLst>
                    <a:ext uri="{9D8B030D-6E8A-4147-A177-3AD203B41FA5}">
                      <a16:colId xmlns:a16="http://schemas.microsoft.com/office/drawing/2014/main" val="509453760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183150953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471464529"/>
                    </a:ext>
                  </a:extLst>
                </a:gridCol>
              </a:tblGrid>
              <a:tr h="465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Мероприятие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Дата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Ответственные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180078"/>
                  </a:ext>
                </a:extLst>
              </a:tr>
              <a:tr h="464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Консультация</a:t>
                      </a:r>
                      <a:r>
                        <a:rPr lang="ru-RU" sz="2800" baseline="0" dirty="0" smtClean="0">
                          <a:effectLst/>
                        </a:rPr>
                        <a:t> для родителей </a:t>
                      </a:r>
                      <a:r>
                        <a:rPr lang="ru-RU" sz="2800" dirty="0" smtClean="0">
                          <a:effectLst/>
                        </a:rPr>
                        <a:t> «Фольклор</a:t>
                      </a:r>
                      <a:r>
                        <a:rPr lang="ru-RU" sz="2800" baseline="0" dirty="0" smtClean="0">
                          <a:effectLst/>
                        </a:rPr>
                        <a:t> как средство духовно-нравственного воспитания дошкольников</a:t>
                      </a:r>
                      <a:r>
                        <a:rPr lang="ru-RU" sz="2800" dirty="0" smtClean="0">
                          <a:effectLst/>
                        </a:rPr>
                        <a:t>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01.06 </a:t>
                      </a:r>
                      <a:r>
                        <a:rPr lang="ru-RU" sz="2800" dirty="0">
                          <a:effectLst/>
                        </a:rPr>
                        <a:t>– </a:t>
                      </a:r>
                      <a:r>
                        <a:rPr lang="ru-RU" sz="2800" dirty="0" smtClean="0">
                          <a:effectLst/>
                        </a:rPr>
                        <a:t>06.06.22г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Музыкальный </a:t>
                      </a:r>
                      <a:r>
                        <a:rPr lang="ru-RU" sz="2800" dirty="0" smtClean="0">
                          <a:effectLst/>
                        </a:rPr>
                        <a:t>руководитель.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22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713496"/>
      </p:ext>
    </p:extLst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 b="3354"/>
          <a:stretch/>
        </p:blipFill>
        <p:spPr>
          <a:xfrm rot="5400000">
            <a:off x="614897" y="1985502"/>
            <a:ext cx="4601837" cy="316835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>
          <a:xfrm rot="5400000">
            <a:off x="4247964" y="1880828"/>
            <a:ext cx="4536504" cy="331236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Georgia" pitchFamily="18" charset="0"/>
              </a:rPr>
              <a:t>Спасибо</a:t>
            </a:r>
            <a:br>
              <a:rPr lang="ru-RU" sz="6600" b="1" i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Georgia" pitchFamily="18" charset="0"/>
              </a:rPr>
              <a:t>за</a:t>
            </a:r>
            <a:br>
              <a:rPr lang="ru-RU" sz="6600" b="1" i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6600" b="1" i="1" dirty="0" smtClean="0">
                <a:solidFill>
                  <a:srgbClr val="0070C0"/>
                </a:solidFill>
                <a:latin typeface="Georgia" pitchFamily="18" charset="0"/>
              </a:rPr>
              <a:t>внимание !</a:t>
            </a: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Times New Roman</vt:lpstr>
      <vt:lpstr>Тема Office</vt:lpstr>
      <vt:lpstr>Дошкольная образовательная автономная некоммерческая организация  «Православный детский сад «Введенский»  Отчёт  о  проделанной  работе  в рамках проекта «Культурное наследие русского народа»</vt:lpstr>
      <vt:lpstr>Консультация для родителей «Фольклор как средство духовно-нравственного воспитания дошкольников» 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Отчёт  о  проделанной  работе  с  детьми 2  младшей  группы  1 за  2013- 2014 у.г. </dc:title>
  <dc:creator>Татьяна</dc:creator>
  <cp:lastModifiedBy>Пользователь</cp:lastModifiedBy>
  <cp:revision>131</cp:revision>
  <dcterms:created xsi:type="dcterms:W3CDTF">2014-05-05T09:58:25Z</dcterms:created>
  <dcterms:modified xsi:type="dcterms:W3CDTF">2022-11-17T06:22:02Z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2330998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